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err="1">
                <a:solidFill>
                  <a:srgbClr val="2F5496"/>
                </a:solidFill>
              </a:rPr>
              <a:t>Chella</a:t>
            </a:r>
            <a:r>
              <a:rPr lang="en-US" sz="2000" b="1" dirty="0">
                <a:solidFill>
                  <a:srgbClr val="2F5496"/>
                </a:solidFill>
              </a:rPr>
              <a:t> </a:t>
            </a:r>
            <a:r>
              <a:rPr lang="en-US" sz="2000" b="1" dirty="0" err="1">
                <a:solidFill>
                  <a:srgbClr val="2F5496"/>
                </a:solidFill>
              </a:rPr>
              <a:t>chithra</a:t>
            </a:r>
            <a:r>
              <a:rPr lang="en-US" sz="2000" b="1" dirty="0">
                <a:solidFill>
                  <a:srgbClr val="2F5496"/>
                </a:solidFill>
              </a:rPr>
              <a:t> M - AU810021214010</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EB58A3A3-546B-4A8F-9B6E-50E091581B24}"/>
              </a:ext>
            </a:extLst>
          </p:cNvPr>
          <p:cNvSpPr>
            <a:spLocks noGrp="1"/>
          </p:cNvSpPr>
          <p:nvPr>
            <p:ph type="subTitle" idx="1"/>
          </p:nvPr>
        </p:nvSpPr>
        <p:spPr/>
        <p:txBody>
          <a:bodyPr/>
          <a:lstStyle/>
          <a:p>
            <a:r>
              <a:rPr lang="en-US" dirty="0"/>
              <a:t>https://github.com/ChellaChithra/Chella-Chithra-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1000091440.mp4">
            <a:hlinkClick r:id="" action="ppaction://media"/>
            <a:extLst>
              <a:ext uri="{FF2B5EF4-FFF2-40B4-BE49-F238E27FC236}">
                <a16:creationId xmlns:a16="http://schemas.microsoft.com/office/drawing/2014/main" id="{7A034AB5-AF92-8FDF-88CA-26CE52A7A26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86856" y="2082419"/>
            <a:ext cx="9325429" cy="420914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CHELLA CHITHRA</cp:lastModifiedBy>
  <cp:revision>5</cp:revision>
  <dcterms:modified xsi:type="dcterms:W3CDTF">2024-04-23T17:03:37Z</dcterms:modified>
</cp:coreProperties>
</file>